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73BD22-75C3-C2B7-24C2-793907DA8C25}" v="2" dt="2026-09-29T13:33:59.4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96" d="100"/>
          <a:sy n="96" d="100"/>
        </p:scale>
        <p:origin x="8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1373BD22-75C3-C2B7-24C2-793907DA8C25}"/>
    <pc:docChg chg="modSld">
      <pc:chgData name="" userId="" providerId="" clId="Web-{1373BD22-75C3-C2B7-24C2-793907DA8C25}" dt="2026-09-29T13:33:59.385" v="0" actId="20577"/>
      <pc:docMkLst>
        <pc:docMk/>
      </pc:docMkLst>
      <pc:sldChg chg="modSp">
        <pc:chgData name="" userId="" providerId="" clId="Web-{1373BD22-75C3-C2B7-24C2-793907DA8C25}" dt="2026-09-29T13:33:59.385" v="0" actId="20577"/>
        <pc:sldMkLst>
          <pc:docMk/>
          <pc:sldMk cId="340633991" sldId="256"/>
        </pc:sldMkLst>
        <pc:spChg chg="mod">
          <ac:chgData name="" userId="" providerId="" clId="Web-{1373BD22-75C3-C2B7-24C2-793907DA8C25}" dt="2026-09-29T13:33:59.385" v="0" actId="20577"/>
          <ac:spMkLst>
            <pc:docMk/>
            <pc:sldMk cId="340633991" sldId="256"/>
            <ac:spMk id="2" creationId="{3369EB42-904B-4E55-9A46-060C57D20615}"/>
          </ac:spMkLst>
        </pc:spChg>
      </pc:sldChg>
    </pc:docChg>
  </pc:docChgLst>
  <pc:docChgLst>
    <pc:chgData name="Nadya Parvanova" userId="S::nparvanova@kenes.com::23a55e36-1434-49fc-802e-70fb0ab7940e" providerId="AD" clId="Web-{1373BD22-75C3-C2B7-24C2-793907DA8C25}"/>
    <pc:docChg chg="modSld">
      <pc:chgData name="Nadya Parvanova" userId="S::nparvanova@kenes.com::23a55e36-1434-49fc-802e-70fb0ab7940e" providerId="AD" clId="Web-{1373BD22-75C3-C2B7-24C2-793907DA8C25}" dt="2026-09-29T13:33:59.416" v="0" actId="20577"/>
      <pc:docMkLst>
        <pc:docMk/>
      </pc:docMkLst>
      <pc:sldChg chg="modSp">
        <pc:chgData name="Nadya Parvanova" userId="S::nparvanova@kenes.com::23a55e36-1434-49fc-802e-70fb0ab7940e" providerId="AD" clId="Web-{1373BD22-75C3-C2B7-24C2-793907DA8C25}" dt="2026-09-29T13:33:59.416" v="0" actId="20577"/>
        <pc:sldMkLst>
          <pc:docMk/>
          <pc:sldMk cId="340633991" sldId="256"/>
        </pc:sldMkLst>
        <pc:spChg chg="mod">
          <ac:chgData name="Nadya Parvanova" userId="S::nparvanova@kenes.com::23a55e36-1434-49fc-802e-70fb0ab7940e" providerId="AD" clId="Web-{1373BD22-75C3-C2B7-24C2-793907DA8C25}" dt="2026-09-29T13:33:59.416" v="0" actId="20577"/>
          <ac:spMkLst>
            <pc:docMk/>
            <pc:sldMk cId="340633991" sldId="256"/>
            <ac:spMk id="2" creationId="{3369EB42-904B-4E55-9A46-060C57D2061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BAE1E-8D46-43FC-A053-C3D4EFC8A9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CF358B-D50D-4341-90D5-6B666E9600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1B8190-3784-473A-AE45-5043306A25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75655-7DF4-4276-B3C1-6F83A67B464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8A287B-4A17-40FB-B9AB-91BCC01EF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E09C9F-328F-4C06-8008-2F1CC9CE5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C8D65-1D5A-4730-8F61-632F926804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521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10AF8A-7B18-4357-A85A-BD2366727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108D86-8F89-4B3C-9E85-357535C1EC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94AE07-A23A-4F37-93D2-E3EE7D345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75655-7DF4-4276-B3C1-6F83A67B464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047EAC-8DA4-4E81-8C6B-AE4E5DD44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A93D5E-6A8F-4DBD-B1F0-871AABA32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C8D65-1D5A-4730-8F61-632F926804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144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8E620-826D-4014-8A9A-EBC09955B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4C4A8D-3392-4332-A368-F892785F17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0C55B1-A5EC-4C19-B1C3-EBB0AB973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75655-7DF4-4276-B3C1-6F83A67B464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725084-8761-4E3F-83C7-B0EFF6029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EA9F4-7940-4D19-96ED-92733BEB4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C8D65-1D5A-4730-8F61-632F926804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680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894B1-4149-42D4-8B7F-9AE0847C2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F2B33-AAC0-4A5B-A690-27F3DE1CBD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918D4B-302F-4C9E-ABE3-43817DD346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9F8443-EE7D-4FF3-9DDE-413E8CD70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75655-7DF4-4276-B3C1-6F83A67B464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6A1065-F77F-4C99-85BE-ECE64F5E6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D70A7D-E89C-478E-807C-207F8D2F5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C8D65-1D5A-4730-8F61-632F926804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164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2F53F-7203-48E3-9810-0915DC905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ECA1A8-4BBF-4108-A7E7-218770C586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C83E7F-0100-43DA-8DBF-A5F631550A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EB3226-F0F8-43DD-BBB5-B55D9EE81C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5FC835-D235-4BE1-A7A1-1F40A6309E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5913DB5-7BC1-43F1-9962-65FDD2C4B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75655-7DF4-4276-B3C1-6F83A67B464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FBCD64F-5AE3-46AB-8C19-C59A237FA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679B38-5C64-4B04-AA15-372089872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C8D65-1D5A-4730-8F61-632F926804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597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57D1D-6742-48AE-ABC9-3350384F0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58D013-400B-4784-BE2E-51A190317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75655-7DF4-4276-B3C1-6F83A67B464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00B50A-773E-4485-AC51-AF91A5D03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FF899A-0CA5-41CC-9E2D-F97B179A0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C8D65-1D5A-4730-8F61-632F926804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256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6C3F71-BA1B-45EF-AFD4-E3D4901BA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75655-7DF4-4276-B3C1-6F83A67B464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3D177C-26AC-492E-AD2B-DB43C390F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BF3F38-2580-431A-8B4B-1398A563E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C8D65-1D5A-4730-8F61-632F926804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546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EF28B-DB8B-4E25-81F9-2B5AD05EC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F1032A-AAC1-45C8-80DB-E44C82C3E4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D8471F-37E7-45B2-9E62-4F364CFEB1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B4E5B6-A588-40FE-A8E4-3BD25FE86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75655-7DF4-4276-B3C1-6F83A67B464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E01F68-43AF-405D-9E99-78A2F2CE5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6521B0-C4FA-4EE9-99CB-A6901CCAE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C8D65-1D5A-4730-8F61-632F926804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602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4FCC4-E867-490F-89EB-E04325CE4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FBCB212-1823-4D5E-B06B-A2ADBB956A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D46C8-6530-4263-9B04-C51FD9656C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F1597C-9A54-4916-B21D-5A9C3E1DB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75655-7DF4-4276-B3C1-6F83A67B464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49289B-4037-4EDA-A806-F902014AA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753216-0DCB-411C-95EB-6E632C645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C8D65-1D5A-4730-8F61-632F926804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863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F189A-FBED-4B85-AA79-4FED9D41C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C7D2A8-0A09-450F-8606-B28C9F7DBB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11F958-1732-443E-9E42-89A11FE2B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75655-7DF4-4276-B3C1-6F83A67B464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D3A43D-FD10-460C-8176-8B73C6170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34FEE7-7391-4600-9241-AB3B9D4EB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C8D65-1D5A-4730-8F61-632F926804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352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02DE12-422D-4071-B275-4B5AC4ED94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DC9DE6-407F-44EC-8C10-82D1028BED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F932ED-F2F6-448D-9915-CB86F7288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75655-7DF4-4276-B3C1-6F83A67B464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35F37D-43B3-4C0B-9597-294F0660F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CC61E0-F477-4E61-81E6-7B8D490B9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FC8D65-1D5A-4730-8F61-632F926804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426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3456CEA-5B64-4F82-9B7F-3C962F98F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4DB1EB-A77A-49CB-A012-268AA5EDD3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2F1851-CEC8-485C-93F2-96C2B36CC2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75655-7DF4-4276-B3C1-6F83A67B464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8672BA-93F4-48B4-81C9-597F5A1C9B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6A196B-8BC2-4210-A2AC-0F27680B25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FC8D65-1D5A-4730-8F61-632F926804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478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lash Display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9EB42-904B-4E55-9A46-060C57D206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599" y="4146755"/>
            <a:ext cx="9144000" cy="926690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bg1"/>
                </a:solidFill>
              </a:rPr>
              <a:t>Title Here . . .</a:t>
            </a:r>
          </a:p>
        </p:txBody>
      </p:sp>
    </p:spTree>
    <p:extLst>
      <p:ext uri="{BB962C8B-B14F-4D97-AF65-F5344CB8AC3E}">
        <p14:creationId xmlns:p14="http://schemas.microsoft.com/office/powerpoint/2010/main" val="340633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A68B2-9592-420F-859C-BDA2852EC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52052"/>
            <a:ext cx="10515600" cy="638636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B71206-73AB-42FC-BB9D-C0E6878717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3373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f41fa17a-99c4-4c5f-bcb4-a52bd907e64f" xsi:nil="true"/>
    <Number xmlns="f41fa17a-99c4-4c5f-bcb4-a52bd907e64f" xsi:nil="true"/>
    <TaxCatchAll xmlns="eb3f7de7-c935-4ca6-a12c-1f73773710ec" xsi:nil="true"/>
    <_ip_UnifiedCompliancePolicyProperties xmlns="http://schemas.microsoft.com/sharepoint/v3" xsi:nil="true"/>
    <lcf76f155ced4ddcb4097134ff3c332f xmlns="f41fa17a-99c4-4c5f-bcb4-a52bd907e64f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5B846DA9B026F47BC126C9C0F736397" ma:contentTypeVersion="23" ma:contentTypeDescription="Create a new document." ma:contentTypeScope="" ma:versionID="e3f33f6861f9ad23d3e10e4a402718fc">
  <xsd:schema xmlns:xsd="http://www.w3.org/2001/XMLSchema" xmlns:xs="http://www.w3.org/2001/XMLSchema" xmlns:p="http://schemas.microsoft.com/office/2006/metadata/properties" xmlns:ns1="http://schemas.microsoft.com/sharepoint/v3" xmlns:ns2="f41fa17a-99c4-4c5f-bcb4-a52bd907e64f" xmlns:ns3="eb3f7de7-c935-4ca6-a12c-1f73773710ec" targetNamespace="http://schemas.microsoft.com/office/2006/metadata/properties" ma:root="true" ma:fieldsID="e90a8a013b7438a8c374c24b0f6a1cb0" ns1:_="" ns2:_="" ns3:_="">
    <xsd:import namespace="http://schemas.microsoft.com/sharepoint/v3"/>
    <xsd:import namespace="f41fa17a-99c4-4c5f-bcb4-a52bd907e64f"/>
    <xsd:import namespace="eb3f7de7-c935-4ca6-a12c-1f73773710e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1:_ip_UnifiedCompliancePolicyProperties" minOccurs="0"/>
                <xsd:element ref="ns1:_ip_UnifiedCompliancePolicyUIAc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Image" minOccurs="0"/>
                <xsd:element ref="ns2:Numbe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1fa17a-99c4-4c5f-bcb4-a52bd907e6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720c72ca-3d5e-4053-bfc4-d5117e56c93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Image" ma:index="28" nillable="true" ma:displayName="Image" ma:format="Thumbnail" ma:internalName="Image">
      <xsd:simpleType>
        <xsd:restriction base="dms:Unknown"/>
      </xsd:simpleType>
    </xsd:element>
    <xsd:element name="Number" ma:index="29" nillable="true" ma:displayName="Number" ma:format="Dropdown" ma:internalName="Number" ma:percentage="FALSE">
      <xsd:simpleType>
        <xsd:restriction base="dms:Number"/>
      </xsd:simpleType>
    </xsd:element>
    <xsd:element name="MediaServiceBillingMetadata" ma:index="3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3f7de7-c935-4ca6-a12c-1f73773710ec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7eb20398-0988-4e55-b57f-05d62d7b8281}" ma:internalName="TaxCatchAll" ma:showField="CatchAllData" ma:web="eb3f7de7-c935-4ca6-a12c-1f73773710e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F7FD598-51B6-4171-BBB8-348DDFA1B5F5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f41fa17a-99c4-4c5f-bcb4-a52bd907e64f"/>
    <ds:schemaRef ds:uri="eb3f7de7-c935-4ca6-a12c-1f73773710ec"/>
  </ds:schemaRefs>
</ds:datastoreItem>
</file>

<file path=customXml/itemProps2.xml><?xml version="1.0" encoding="utf-8"?>
<ds:datastoreItem xmlns:ds="http://schemas.openxmlformats.org/officeDocument/2006/customXml" ds:itemID="{7BB4AB9B-1C4F-4685-A765-8EE44B4169D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0B86005-3AC0-48D7-8C12-5FDFD3B60AB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41fa17a-99c4-4c5f-bcb4-a52bd907e64f"/>
    <ds:schemaRef ds:uri="eb3f7de7-c935-4ca6-a12c-1f73773710e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5</Words>
  <Application>Microsoft Office PowerPoint</Application>
  <PresentationFormat>Widescreen</PresentationFormat>
  <Paragraphs>1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Title Here . . .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Here . . .</dc:title>
  <dc:creator>Nadya Parvanova</dc:creator>
  <cp:lastModifiedBy>Nadya Parvanova</cp:lastModifiedBy>
  <cp:revision>5</cp:revision>
  <dcterms:created xsi:type="dcterms:W3CDTF">2026-09-20T18:59:36Z</dcterms:created>
  <dcterms:modified xsi:type="dcterms:W3CDTF">2026-09-29T13:33:59Z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0x01010085B846DA9B026F47BC126C9C0F736397</vt:lpwstr>
  </property>
  <property fmtid="{D5CDD505-2E9C-101B-9397-08002B2CF9AE}" pid="3" name="MediaServiceImageTags">
    <vt:lpwstr/>
  </property>
</Properties>
</file>