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8F"/>
    <a:srgbClr val="F50D4A"/>
    <a:srgbClr val="2B2171"/>
    <a:srgbClr val="BFD631"/>
    <a:srgbClr val="C32026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8"/>
    <p:restoredTop sz="94944"/>
  </p:normalViewPr>
  <p:slideViewPr>
    <p:cSldViewPr snapToGrid="0" snapToObjects="1">
      <p:cViewPr varScale="1">
        <p:scale>
          <a:sx n="103" d="100"/>
          <a:sy n="103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6328-782A-674D-A2E7-9177485FAE97}" type="datetimeFigureOut">
              <a:rPr lang="en-IL" smtClean="0"/>
              <a:t>05/15/2024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BC0E-B61B-394B-96A3-BEA4B9914D8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931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BC0E-B61B-394B-96A3-BEA4B9914D8B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22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21" y="942439"/>
            <a:ext cx="7257003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21" y="2802195"/>
            <a:ext cx="7257003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480234" y="199471"/>
            <a:ext cx="977580" cy="4541650"/>
          </a:xfrm>
        </p:spPr>
        <p:txBody>
          <a:bodyPr vert="eaVert"/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22" y="201336"/>
            <a:ext cx="6208378" cy="45416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2" y="857644"/>
            <a:ext cx="3594498" cy="3863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1466" y="857644"/>
            <a:ext cx="3587958" cy="386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0" y="802133"/>
            <a:ext cx="3594499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602A83-D6A9-354F-9CD7-EA4B6B2F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22" y="187180"/>
            <a:ext cx="7257002" cy="5929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6209C65-0898-C24B-8E24-71CC20F6BB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61467" y="802133"/>
            <a:ext cx="3604094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19820B-5F5C-9076-952B-E187AA7B1CE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92422" y="1240543"/>
            <a:ext cx="3594498" cy="3480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902F1-CA0F-5624-4E2C-1CD041160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1466" y="1240543"/>
            <a:ext cx="3587958" cy="34801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B298D-03D3-787B-C10B-F7FC3E5E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6879" y="4793135"/>
            <a:ext cx="620746" cy="273844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E523B-A6A0-D0FC-D816-34367709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0781" y="4793135"/>
            <a:ext cx="502248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96B40-74AA-4F5A-9977-ED593AAD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419" y="4793135"/>
            <a:ext cx="453005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1" y="163961"/>
            <a:ext cx="2380511" cy="142994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691" y="161936"/>
            <a:ext cx="4777733" cy="45661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3" y="1681228"/>
            <a:ext cx="2380510" cy="30468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" y="4021552"/>
            <a:ext cx="8783796" cy="39333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422" y="179966"/>
            <a:ext cx="7324114" cy="37973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4426745"/>
            <a:ext cx="8783797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22" y="187180"/>
            <a:ext cx="7257002" cy="59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2" y="939997"/>
            <a:ext cx="7257002" cy="37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6879" y="4793135"/>
            <a:ext cx="6207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781" y="4793135"/>
            <a:ext cx="5022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419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D1B8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50D4A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50D4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50D4A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50D4A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50D4A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CE3105-C138-0C40-90CC-02688542EDDC}"/>
              </a:ext>
            </a:extLst>
          </p:cNvPr>
          <p:cNvSpPr txBox="1"/>
          <p:nvPr/>
        </p:nvSpPr>
        <p:spPr>
          <a:xfrm>
            <a:off x="238541" y="1925419"/>
            <a:ext cx="3511826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50D4A"/>
                </a:solidFill>
                <a:latin typeface="Century Gothic" panose="020B0502020202020204" pitchFamily="34" charset="0"/>
              </a:rPr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D93F6B-4109-9B46-A7DC-B8E80468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3836B-377B-E241-8A6F-A6ACBA87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204E484C6E64FB4194ADD9B77EDE93A9" ma:contentTypeVersion="13" ma:contentTypeDescription="" ma:contentTypeScope="" ma:versionID="ebe919853a2f7e7cdcadcd2113e62ea1">
  <xsd:schema xmlns:xsd="http://www.w3.org/2001/XMLSchema" xmlns:xs="http://www.w3.org/2001/XMLSchema" xmlns:p="http://schemas.microsoft.com/office/2006/metadata/properties" xmlns:ns2="eb3f7de7-c935-4ca6-a12c-1f73773710ec" xmlns:ns3="3b1017ca-3ff8-4841-b9fc-dd8f3c794c4b" targetNamespace="http://schemas.microsoft.com/office/2006/metadata/properties" ma:root="true" ma:fieldsID="298592451771294c8c136d4ba2e73cd2" ns2:_="" ns3:_="">
    <xsd:import namespace="eb3f7de7-c935-4ca6-a12c-1f73773710ec"/>
    <xsd:import namespace="3b1017ca-3ff8-4841-b9fc-dd8f3c794c4b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017ca-3ff8-4841-b9fc-dd8f3c794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3b1017ca-3ff8-4841-b9fc-dd8f3c794c4b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DEF995F8-E407-484C-91F6-C086B7D88941}"/>
</file>

<file path=customXml/itemProps2.xml><?xml version="1.0" encoding="utf-8"?>
<ds:datastoreItem xmlns:ds="http://schemas.openxmlformats.org/officeDocument/2006/customXml" ds:itemID="{FB21A20F-B2A5-4E3E-8F7F-5D9D8158E90D}"/>
</file>

<file path=customXml/itemProps3.xml><?xml version="1.0" encoding="utf-8"?>
<ds:datastoreItem xmlns:ds="http://schemas.openxmlformats.org/officeDocument/2006/customXml" ds:itemID="{3BCB897A-B5B5-4CFC-BFB9-066F74A02F0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5</Words>
  <Application>Microsoft Office PowerPoint</Application>
  <PresentationFormat>On-screen Show (16:9)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Viktoria Ivanova</cp:lastModifiedBy>
  <cp:revision>35</cp:revision>
  <dcterms:created xsi:type="dcterms:W3CDTF">2019-01-07T11:42:34Z</dcterms:created>
  <dcterms:modified xsi:type="dcterms:W3CDTF">2024-05-15T11:28:23Z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0x01010037EA2DD516505C4D92B92F8677CFB68500204E484C6E64FB4194ADD9B77EDE93A9</vt:lpwstr>
  </property>
</Properties>
</file>