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</p:sldIdLst>
  <p:sldSz cx="9753600" cy="7315200"/>
  <p:notesSz cx="6858000" cy="9144000"/>
  <p:embeddedFontLst>
    <p:embeddedFont>
      <p:font typeface="Clash Display" pitchFamily="50" charset="0"/>
      <p:regular r:id="rId4"/>
      <p:bold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BF1653-EEFC-45A8-8E6F-6473DE4380C4}" v="34" dt="2025-08-06T12:31:02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8" d="100"/>
          <a:sy n="98" d="100"/>
        </p:scale>
        <p:origin x="10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font" Target="fonts/font2.fntdata"/><Relationship Id="rId10" Type="http://schemas.microsoft.com/office/2016/11/relationships/changesInfo" Target="changesInfos/changesInfo1.xml"/><Relationship Id="rId4" Type="http://schemas.openxmlformats.org/officeDocument/2006/relationships/font" Target="fonts/font1.fntdata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ya Parvanova" userId="23a55e36-1434-49fc-802e-70fb0ab7940e" providerId="ADAL" clId="{41BF1653-EEFC-45A8-8E6F-6473DE4380C4}"/>
    <pc:docChg chg="custSel addSld delSld modSld modMainMaster">
      <pc:chgData name="Nadya Parvanova" userId="23a55e36-1434-49fc-802e-70fb0ab7940e" providerId="ADAL" clId="{41BF1653-EEFC-45A8-8E6F-6473DE4380C4}" dt="2025-08-06T12:31:20.508" v="135" actId="207"/>
      <pc:docMkLst>
        <pc:docMk/>
      </pc:docMkLst>
      <pc:sldChg chg="delSp modSp del mod">
        <pc:chgData name="Nadya Parvanova" userId="23a55e36-1434-49fc-802e-70fb0ab7940e" providerId="ADAL" clId="{41BF1653-EEFC-45A8-8E6F-6473DE4380C4}" dt="2025-08-06T12:23:25.790" v="71" actId="47"/>
        <pc:sldMkLst>
          <pc:docMk/>
          <pc:sldMk cId="0" sldId="256"/>
        </pc:sldMkLst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2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6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7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8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9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9.650" v="10" actId="478"/>
          <ac:spMkLst>
            <pc:docMk/>
            <pc:sldMk cId="0" sldId="256"/>
            <ac:spMk id="10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11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18:28.261" v="1" actId="478"/>
          <ac:spMkLst>
            <pc:docMk/>
            <pc:sldMk cId="0" sldId="256"/>
            <ac:spMk id="12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18:29.123" v="2" actId="478"/>
          <ac:spMkLst>
            <pc:docMk/>
            <pc:sldMk cId="0" sldId="256"/>
            <ac:spMk id="13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7.131" v="6" actId="478"/>
          <ac:spMkLst>
            <pc:docMk/>
            <pc:sldMk cId="0" sldId="256"/>
            <ac:spMk id="14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16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17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18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06.085" v="5" actId="478"/>
          <ac:spMkLst>
            <pc:docMk/>
            <pc:sldMk cId="0" sldId="256"/>
            <ac:spMk id="21" creationId="{00000000-0000-0000-0000-000000000000}"/>
          </ac:spMkLst>
        </pc:spChg>
        <pc:spChg chg="del mod">
          <ac:chgData name="Nadya Parvanova" userId="23a55e36-1434-49fc-802e-70fb0ab7940e" providerId="ADAL" clId="{41BF1653-EEFC-45A8-8E6F-6473DE4380C4}" dt="2025-08-06T12:21:08.796" v="9" actId="478"/>
          <ac:spMkLst>
            <pc:docMk/>
            <pc:sldMk cId="0" sldId="256"/>
            <ac:spMk id="24" creationId="{00000000-0000-0000-0000-000000000000}"/>
          </ac:spMkLst>
        </pc:spChg>
      </pc:sldChg>
      <pc:sldChg chg="addSp delSp modSp mod setBg">
        <pc:chgData name="Nadya Parvanova" userId="23a55e36-1434-49fc-802e-70fb0ab7940e" providerId="ADAL" clId="{41BF1653-EEFC-45A8-8E6F-6473DE4380C4}" dt="2025-08-06T12:30:46.663" v="109" actId="1076"/>
        <pc:sldMkLst>
          <pc:docMk/>
          <pc:sldMk cId="0" sldId="257"/>
        </pc:sldMkLst>
        <pc:spChg chg="del">
          <ac:chgData name="Nadya Parvanova" userId="23a55e36-1434-49fc-802e-70fb0ab7940e" providerId="ADAL" clId="{41BF1653-EEFC-45A8-8E6F-6473DE4380C4}" dt="2025-08-06T12:21:15.484" v="12" actId="478"/>
          <ac:spMkLst>
            <pc:docMk/>
            <pc:sldMk cId="0" sldId="257"/>
            <ac:spMk id="2" creationId="{00000000-0000-0000-0000-000000000000}"/>
          </ac:spMkLst>
        </pc:spChg>
        <pc:spChg chg="add mod">
          <ac:chgData name="Nadya Parvanova" userId="23a55e36-1434-49fc-802e-70fb0ab7940e" providerId="ADAL" clId="{41BF1653-EEFC-45A8-8E6F-6473DE4380C4}" dt="2025-08-06T12:30:46.663" v="109" actId="1076"/>
          <ac:spMkLst>
            <pc:docMk/>
            <pc:sldMk cId="0" sldId="257"/>
            <ac:spMk id="2" creationId="{9480CD1A-638E-01BE-5421-C3DB85366716}"/>
          </ac:spMkLst>
        </pc:spChg>
        <pc:spChg chg="del">
          <ac:chgData name="Nadya Parvanova" userId="23a55e36-1434-49fc-802e-70fb0ab7940e" providerId="ADAL" clId="{41BF1653-EEFC-45A8-8E6F-6473DE4380C4}" dt="2025-08-06T12:21:17.916" v="13" actId="478"/>
          <ac:spMkLst>
            <pc:docMk/>
            <pc:sldMk cId="0" sldId="257"/>
            <ac:spMk id="9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19.738" v="15" actId="478"/>
          <ac:spMkLst>
            <pc:docMk/>
            <pc:sldMk cId="0" sldId="257"/>
            <ac:spMk id="10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19.348" v="14" actId="478"/>
          <ac:spMkLst>
            <pc:docMk/>
            <pc:sldMk cId="0" sldId="257"/>
            <ac:spMk id="11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17.916" v="13" actId="478"/>
          <ac:spMkLst>
            <pc:docMk/>
            <pc:sldMk cId="0" sldId="257"/>
            <ac:spMk id="12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17.916" v="13" actId="478"/>
          <ac:spMkLst>
            <pc:docMk/>
            <pc:sldMk cId="0" sldId="257"/>
            <ac:spMk id="13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18:23.149" v="0" actId="478"/>
          <ac:spMkLst>
            <pc:docMk/>
            <pc:sldMk cId="0" sldId="257"/>
            <ac:spMk id="14" creationId="{00000000-0000-0000-0000-000000000000}"/>
          </ac:spMkLst>
        </pc:spChg>
        <pc:grpChg chg="del">
          <ac:chgData name="Nadya Parvanova" userId="23a55e36-1434-49fc-802e-70fb0ab7940e" providerId="ADAL" clId="{41BF1653-EEFC-45A8-8E6F-6473DE4380C4}" dt="2025-08-06T12:21:12.831" v="11" actId="478"/>
          <ac:grpSpMkLst>
            <pc:docMk/>
            <pc:sldMk cId="0" sldId="257"/>
            <ac:grpSpMk id="3" creationId="{00000000-0000-0000-0000-000000000000}"/>
          </ac:grpSpMkLst>
        </pc:grpChg>
      </pc:sldChg>
      <pc:sldChg chg="addSp modSp new mod">
        <pc:chgData name="Nadya Parvanova" userId="23a55e36-1434-49fc-802e-70fb0ab7940e" providerId="ADAL" clId="{41BF1653-EEFC-45A8-8E6F-6473DE4380C4}" dt="2025-08-06T12:31:20.508" v="135" actId="207"/>
        <pc:sldMkLst>
          <pc:docMk/>
          <pc:sldMk cId="3487758788" sldId="258"/>
        </pc:sldMkLst>
        <pc:spChg chg="add mod">
          <ac:chgData name="Nadya Parvanova" userId="23a55e36-1434-49fc-802e-70fb0ab7940e" providerId="ADAL" clId="{41BF1653-EEFC-45A8-8E6F-6473DE4380C4}" dt="2025-08-06T12:31:00.815" v="116" actId="1076"/>
          <ac:spMkLst>
            <pc:docMk/>
            <pc:sldMk cId="3487758788" sldId="258"/>
            <ac:spMk id="2" creationId="{874EBC7C-F7B6-425C-45CF-81FCA3510150}"/>
          </ac:spMkLst>
        </pc:spChg>
        <pc:spChg chg="add mod">
          <ac:chgData name="Nadya Parvanova" userId="23a55e36-1434-49fc-802e-70fb0ab7940e" providerId="ADAL" clId="{41BF1653-EEFC-45A8-8E6F-6473DE4380C4}" dt="2025-08-06T12:31:20.508" v="135" actId="207"/>
          <ac:spMkLst>
            <pc:docMk/>
            <pc:sldMk cId="3487758788" sldId="258"/>
            <ac:spMk id="3" creationId="{B36123BA-6821-D2D8-A16A-E3C439DC9651}"/>
          </ac:spMkLst>
        </pc:spChg>
      </pc:sldChg>
      <pc:sldMasterChg chg="delSp modSp mod setBg modSldLayout">
        <pc:chgData name="Nadya Parvanova" userId="23a55e36-1434-49fc-802e-70fb0ab7940e" providerId="ADAL" clId="{41BF1653-EEFC-45A8-8E6F-6473DE4380C4}" dt="2025-08-06T12:23:09.541" v="70" actId="207"/>
        <pc:sldMasterMkLst>
          <pc:docMk/>
          <pc:sldMasterMk cId="0" sldId="2147483648"/>
        </pc:sldMasterMkLst>
        <pc:spChg chg="mod">
          <ac:chgData name="Nadya Parvanova" userId="23a55e36-1434-49fc-802e-70fb0ab7940e" providerId="ADAL" clId="{41BF1653-EEFC-45A8-8E6F-6473DE4380C4}" dt="2025-08-06T12:22:22.689" v="59" actId="2711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41.059" v="20" actId="478"/>
          <ac:spMkLst>
            <pc:docMk/>
            <pc:sldMasterMk cId="0" sldId="2147483648"/>
            <ac:spMk id="3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43.421" v="21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44.040" v="22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Nadya Parvanova" userId="23a55e36-1434-49fc-802e-70fb0ab7940e" providerId="ADAL" clId="{41BF1653-EEFC-45A8-8E6F-6473DE4380C4}" dt="2025-08-06T12:21:44.685" v="23" actId="478"/>
          <ac:spMkLst>
            <pc:docMk/>
            <pc:sldMasterMk cId="0" sldId="2147483648"/>
            <ac:spMk id="6" creationId="{00000000-0000-0000-0000-000000000000}"/>
          </ac:spMkLst>
        </pc:spChg>
        <pc:sldLayoutChg chg="delSp modSp mod setBg">
          <pc:chgData name="Nadya Parvanova" userId="23a55e36-1434-49fc-802e-70fb0ab7940e" providerId="ADAL" clId="{41BF1653-EEFC-45A8-8E6F-6473DE4380C4}" dt="2025-08-06T12:23:09.541" v="70" actId="207"/>
          <pc:sldLayoutMkLst>
            <pc:docMk/>
            <pc:sldMasterMk cId="0" sldId="2147483648"/>
            <pc:sldLayoutMk cId="0" sldId="2147483649"/>
          </pc:sldLayoutMkLst>
          <pc:spChg chg="mod">
            <ac:chgData name="Nadya Parvanova" userId="23a55e36-1434-49fc-802e-70fb0ab7940e" providerId="ADAL" clId="{41BF1653-EEFC-45A8-8E6F-6473DE4380C4}" dt="2025-08-06T12:23:09.541" v="70" actId="207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del">
            <ac:chgData name="Nadya Parvanova" userId="23a55e36-1434-49fc-802e-70fb0ab7940e" providerId="ADAL" clId="{41BF1653-EEFC-45A8-8E6F-6473DE4380C4}" dt="2025-08-06T12:23:00.520" v="67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del">
            <ac:chgData name="Nadya Parvanova" userId="23a55e36-1434-49fc-802e-70fb0ab7940e" providerId="ADAL" clId="{41BF1653-EEFC-45A8-8E6F-6473DE4380C4}" dt="2025-08-06T12:23:01.484" v="68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Nadya Parvanova" userId="23a55e36-1434-49fc-802e-70fb0ab7940e" providerId="ADAL" clId="{41BF1653-EEFC-45A8-8E6F-6473DE4380C4}" dt="2025-08-06T12:23:02.466" v="69" actId="478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delSp mod setBg">
          <pc:chgData name="Nadya Parvanova" userId="23a55e36-1434-49fc-802e-70fb0ab7940e" providerId="ADAL" clId="{41BF1653-EEFC-45A8-8E6F-6473DE4380C4}" dt="2025-08-06T12:22:57.101" v="66"/>
          <pc:sldLayoutMkLst>
            <pc:docMk/>
            <pc:sldMasterMk cId="0" sldId="2147483648"/>
            <pc:sldLayoutMk cId="0" sldId="2147483655"/>
          </pc:sldLayoutMkLst>
          <pc:spChg chg="del">
            <ac:chgData name="Nadya Parvanova" userId="23a55e36-1434-49fc-802e-70fb0ab7940e" providerId="ADAL" clId="{41BF1653-EEFC-45A8-8E6F-6473DE4380C4}" dt="2025-08-06T12:22:49.718" v="62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Nadya Parvanova" userId="23a55e36-1434-49fc-802e-70fb0ab7940e" providerId="ADAL" clId="{41BF1653-EEFC-45A8-8E6F-6473DE4380C4}" dt="2025-08-06T12:22:52.583" v="64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del">
            <ac:chgData name="Nadya Parvanova" userId="23a55e36-1434-49fc-802e-70fb0ab7940e" providerId="ADAL" clId="{41BF1653-EEFC-45A8-8E6F-6473DE4380C4}" dt="2025-08-06T12:22:51.294" v="63" actId="478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606F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572000"/>
            <a:ext cx="716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Title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Clash Display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80CD1A-638E-01BE-5421-C3DB85366716}"/>
              </a:ext>
            </a:extLst>
          </p:cNvPr>
          <p:cNvSpPr txBox="1"/>
          <p:nvPr/>
        </p:nvSpPr>
        <p:spPr>
          <a:xfrm>
            <a:off x="609600" y="4495800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Clash Display" pitchFamily="50" charset="0"/>
              </a:rPr>
              <a:t>Insert Title Here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4EBC7C-F7B6-425C-45CF-81FCA3510150}"/>
              </a:ext>
            </a:extLst>
          </p:cNvPr>
          <p:cNvSpPr txBox="1"/>
          <p:nvPr/>
        </p:nvSpPr>
        <p:spPr>
          <a:xfrm>
            <a:off x="533400" y="609600"/>
            <a:ext cx="632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0606FE"/>
                </a:solidFill>
                <a:latin typeface="Clash Display" pitchFamily="50" charset="0"/>
              </a:rPr>
              <a:t>Insert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123BA-6821-D2D8-A16A-E3C439DC9651}"/>
              </a:ext>
            </a:extLst>
          </p:cNvPr>
          <p:cNvSpPr txBox="1"/>
          <p:nvPr/>
        </p:nvSpPr>
        <p:spPr>
          <a:xfrm>
            <a:off x="533400" y="19050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lash Display" pitchFamily="50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348775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3" ma:contentTypeDescription="Create a new document." ma:contentTypeScope="" ma:versionID="0ac7837df0d4038db1f18d690a232b5a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0ea1f92e6273b8d3c201e31aaecaf23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 xsi:nil="true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BDA753C-679B-4D0E-83F4-ED322F81A8CE}"/>
</file>

<file path=customXml/itemProps2.xml><?xml version="1.0" encoding="utf-8"?>
<ds:datastoreItem xmlns:ds="http://schemas.openxmlformats.org/officeDocument/2006/customXml" ds:itemID="{635B9727-241A-4B5B-ADDC-A25A65D00864}"/>
</file>

<file path=customXml/itemProps3.xml><?xml version="1.0" encoding="utf-8"?>
<ds:datastoreItem xmlns:ds="http://schemas.openxmlformats.org/officeDocument/2006/customXml" ds:itemID="{EFDA96FD-F0FC-443F-B225-7D01D54086D0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Clash Display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hc-summit.com @hcssummit | #HCS2026</dc:title>
  <cp:lastModifiedBy>Nadya Parvanova</cp:lastModifiedBy>
  <cp:revision>1</cp:revision>
  <dcterms:created xsi:type="dcterms:W3CDTF">2006-08-16T00:00:00Z</dcterms:created>
  <dcterms:modified xsi:type="dcterms:W3CDTF">2025-08-06T12:31:23Z</dcterms:modified>
  <dc:identifier>DAGsgK-haHY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